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056"/>
    <p:restoredTop sz="96291"/>
  </p:normalViewPr>
  <p:slideViewPr>
    <p:cSldViewPr snapToGrid="0" snapToObjects="1">
      <p:cViewPr varScale="1">
        <p:scale>
          <a:sx n="78" d="100"/>
          <a:sy n="78" d="100"/>
        </p:scale>
        <p:origin x="44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DEA65-B5CC-AA4D-8E0B-8F6861C234FC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FAE54-380F-6048-A973-7217EB1D0E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619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FAE54-380F-6048-A973-7217EB1D0EC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5706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4003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2139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701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23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27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0552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4446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3607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795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25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8111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8886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 30">
            <a:extLst>
              <a:ext uri="{FF2B5EF4-FFF2-40B4-BE49-F238E27FC236}">
                <a16:creationId xmlns:a16="http://schemas.microsoft.com/office/drawing/2014/main" id="{70BF52B8-50C7-6841-A76F-02A151D8F9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518497" y="1549739"/>
            <a:ext cx="10656174" cy="7592334"/>
          </a:xfrm>
          <a:prstGeom prst="rect">
            <a:avLst/>
          </a:prstGeom>
        </p:spPr>
      </p:pic>
      <p:sp>
        <p:nvSpPr>
          <p:cNvPr id="40" name="ZoneTexte 1">
            <a:extLst>
              <a:ext uri="{FF2B5EF4-FFF2-40B4-BE49-F238E27FC236}">
                <a16:creationId xmlns:a16="http://schemas.microsoft.com/office/drawing/2014/main" id="{968C3F71-F36D-784E-B5EE-B430748442CE}"/>
              </a:ext>
            </a:extLst>
          </p:cNvPr>
          <p:cNvSpPr txBox="1"/>
          <p:nvPr/>
        </p:nvSpPr>
        <p:spPr>
          <a:xfrm>
            <a:off x="3639476" y="13004"/>
            <a:ext cx="1412566" cy="36933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fr-FR" u="sng" dirty="0">
                <a:solidFill>
                  <a:schemeClr val="accent4">
                    <a:lumMod val="50000"/>
                  </a:schemeClr>
                </a:solidFill>
                <a:latin typeface="Segoe Print" panose="02000800000000000000" pitchFamily="2" charset="0"/>
              </a:rPr>
              <a:t>Cozi sweat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04D9D7B9-78E8-B44A-8730-C5B6A8B67455}"/>
              </a:ext>
            </a:extLst>
          </p:cNvPr>
          <p:cNvSpPr txBox="1"/>
          <p:nvPr/>
        </p:nvSpPr>
        <p:spPr>
          <a:xfrm>
            <a:off x="1704120" y="409388"/>
            <a:ext cx="35477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>
                <a:latin typeface="Segoe Print" panose="02000800000000000000" pitchFamily="2" charset="0"/>
              </a:rPr>
              <a:t>Le top des ventes sur les réseaux</a:t>
            </a:r>
          </a:p>
          <a:p>
            <a:pPr algn="ctr"/>
            <a:r>
              <a:rPr lang="fr-FR" sz="1600" dirty="0">
                <a:latin typeface="Segoe Print" panose="02000800000000000000" pitchFamily="2" charset="0"/>
              </a:rPr>
              <a:t> sociaux l’hiver dernier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57A967C8-9E63-724E-8156-DC5854ACFE50}"/>
              </a:ext>
            </a:extLst>
          </p:cNvPr>
          <p:cNvSpPr txBox="1"/>
          <p:nvPr/>
        </p:nvSpPr>
        <p:spPr>
          <a:xfrm>
            <a:off x="1791450" y="1012383"/>
            <a:ext cx="4289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>
                <a:latin typeface="Segoe Print" panose="02000800000000000000" pitchFamily="2" charset="0"/>
              </a:rPr>
              <a:t>Un prix public similaire aux plus grands</a:t>
            </a:r>
          </a:p>
          <a:p>
            <a:pPr algn="ctr"/>
            <a:r>
              <a:rPr lang="fr-FR" sz="1600" dirty="0">
                <a:latin typeface="Segoe Print" panose="02000800000000000000" pitchFamily="2" charset="0"/>
              </a:rPr>
              <a:t>sites mondiaux de vente en ligne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BD8E1DF-CA1E-224A-B1D2-5F445A0BC0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444" y="13004"/>
            <a:ext cx="1284467" cy="168454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F6CD154-1785-2548-BC2C-8C878E4821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974" y="1611821"/>
            <a:ext cx="4728044" cy="714159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6539EA7-7FAE-B54A-8698-6B7BB5A2B618}"/>
              </a:ext>
            </a:extLst>
          </p:cNvPr>
          <p:cNvSpPr/>
          <p:nvPr/>
        </p:nvSpPr>
        <p:spPr>
          <a:xfrm>
            <a:off x="5221577" y="3713614"/>
            <a:ext cx="23246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>
                <a:latin typeface="Segoe Print" panose="02000800000000000000" pitchFamily="2" charset="0"/>
              </a:rPr>
              <a:t>Nous vous transmettons</a:t>
            </a:r>
          </a:p>
          <a:p>
            <a:r>
              <a:rPr lang="fr-FR" sz="1200" dirty="0">
                <a:latin typeface="Segoe Print" panose="02000800000000000000" pitchFamily="2" charset="0"/>
              </a:rPr>
              <a:t>ce fichier Excel avec notre</a:t>
            </a:r>
          </a:p>
          <a:p>
            <a:r>
              <a:rPr lang="fr-FR" sz="1200" dirty="0">
                <a:latin typeface="Segoe Print" panose="02000800000000000000" pitchFamily="2" charset="0"/>
              </a:rPr>
              <a:t>confirmation de commande</a:t>
            </a:r>
          </a:p>
          <a:p>
            <a:r>
              <a:rPr lang="fr-FR" sz="1200" dirty="0">
                <a:latin typeface="Segoe Print" panose="02000800000000000000" pitchFamily="2" charset="0"/>
              </a:rPr>
              <a:t>par mail.</a:t>
            </a:r>
            <a:endParaRPr lang="fr-FR" sz="1200"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0BE3F35C-0F47-0D47-9061-543BF58E7E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12152" y="6943154"/>
            <a:ext cx="448650" cy="552504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D44EDB66-08AF-9145-8DF5-C458B21C8C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9877" y="6978198"/>
            <a:ext cx="1899740" cy="567687"/>
          </a:xfrm>
          <a:prstGeom prst="rect">
            <a:avLst/>
          </a:pr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1899740"/>
                      <a:gd name="connsiteY0" fmla="*/ 0 h 567687"/>
                      <a:gd name="connsiteX1" fmla="*/ 417943 w 1899740"/>
                      <a:gd name="connsiteY1" fmla="*/ 0 h 567687"/>
                      <a:gd name="connsiteX2" fmla="*/ 873880 w 1899740"/>
                      <a:gd name="connsiteY2" fmla="*/ 0 h 567687"/>
                      <a:gd name="connsiteX3" fmla="*/ 1310821 w 1899740"/>
                      <a:gd name="connsiteY3" fmla="*/ 0 h 567687"/>
                      <a:gd name="connsiteX4" fmla="*/ 1899740 w 1899740"/>
                      <a:gd name="connsiteY4" fmla="*/ 0 h 567687"/>
                      <a:gd name="connsiteX5" fmla="*/ 1899740 w 1899740"/>
                      <a:gd name="connsiteY5" fmla="*/ 567687 h 567687"/>
                      <a:gd name="connsiteX6" fmla="*/ 1405808 w 1899740"/>
                      <a:gd name="connsiteY6" fmla="*/ 567687 h 567687"/>
                      <a:gd name="connsiteX7" fmla="*/ 987865 w 1899740"/>
                      <a:gd name="connsiteY7" fmla="*/ 567687 h 567687"/>
                      <a:gd name="connsiteX8" fmla="*/ 474935 w 1899740"/>
                      <a:gd name="connsiteY8" fmla="*/ 567687 h 567687"/>
                      <a:gd name="connsiteX9" fmla="*/ 0 w 1899740"/>
                      <a:gd name="connsiteY9" fmla="*/ 567687 h 567687"/>
                      <a:gd name="connsiteX10" fmla="*/ 0 w 1899740"/>
                      <a:gd name="connsiteY10" fmla="*/ 0 h 567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899740" h="567687" fill="none" extrusionOk="0">
                        <a:moveTo>
                          <a:pt x="0" y="0"/>
                        </a:moveTo>
                        <a:cubicBezTo>
                          <a:pt x="172137" y="-1268"/>
                          <a:pt x="313874" y="42749"/>
                          <a:pt x="417943" y="0"/>
                        </a:cubicBezTo>
                        <a:cubicBezTo>
                          <a:pt x="522012" y="-42749"/>
                          <a:pt x="761811" y="22418"/>
                          <a:pt x="873880" y="0"/>
                        </a:cubicBezTo>
                        <a:cubicBezTo>
                          <a:pt x="985949" y="-22418"/>
                          <a:pt x="1189194" y="41699"/>
                          <a:pt x="1310821" y="0"/>
                        </a:cubicBezTo>
                        <a:cubicBezTo>
                          <a:pt x="1432448" y="-41699"/>
                          <a:pt x="1614438" y="16599"/>
                          <a:pt x="1899740" y="0"/>
                        </a:cubicBezTo>
                        <a:cubicBezTo>
                          <a:pt x="1938822" y="156591"/>
                          <a:pt x="1851671" y="299729"/>
                          <a:pt x="1899740" y="567687"/>
                        </a:cubicBezTo>
                        <a:cubicBezTo>
                          <a:pt x="1697112" y="619636"/>
                          <a:pt x="1572108" y="550560"/>
                          <a:pt x="1405808" y="567687"/>
                        </a:cubicBezTo>
                        <a:cubicBezTo>
                          <a:pt x="1239508" y="584814"/>
                          <a:pt x="1133349" y="528559"/>
                          <a:pt x="987865" y="567687"/>
                        </a:cubicBezTo>
                        <a:cubicBezTo>
                          <a:pt x="842381" y="606815"/>
                          <a:pt x="726599" y="528137"/>
                          <a:pt x="474935" y="567687"/>
                        </a:cubicBezTo>
                        <a:cubicBezTo>
                          <a:pt x="223271" y="607237"/>
                          <a:pt x="236393" y="538620"/>
                          <a:pt x="0" y="567687"/>
                        </a:cubicBezTo>
                        <a:cubicBezTo>
                          <a:pt x="-44459" y="415231"/>
                          <a:pt x="191" y="187820"/>
                          <a:pt x="0" y="0"/>
                        </a:cubicBezTo>
                        <a:close/>
                      </a:path>
                      <a:path w="1899740" h="567687" stroke="0" extrusionOk="0">
                        <a:moveTo>
                          <a:pt x="0" y="0"/>
                        </a:moveTo>
                        <a:cubicBezTo>
                          <a:pt x="184287" y="-8729"/>
                          <a:pt x="245542" y="48660"/>
                          <a:pt x="436940" y="0"/>
                        </a:cubicBezTo>
                        <a:cubicBezTo>
                          <a:pt x="628338" y="-48660"/>
                          <a:pt x="759854" y="14996"/>
                          <a:pt x="854883" y="0"/>
                        </a:cubicBezTo>
                        <a:cubicBezTo>
                          <a:pt x="949912" y="-14996"/>
                          <a:pt x="1195534" y="49618"/>
                          <a:pt x="1291823" y="0"/>
                        </a:cubicBezTo>
                        <a:cubicBezTo>
                          <a:pt x="1388112" y="-49618"/>
                          <a:pt x="1619790" y="70685"/>
                          <a:pt x="1899740" y="0"/>
                        </a:cubicBezTo>
                        <a:cubicBezTo>
                          <a:pt x="1918812" y="257719"/>
                          <a:pt x="1840748" y="448076"/>
                          <a:pt x="1899740" y="567687"/>
                        </a:cubicBezTo>
                        <a:cubicBezTo>
                          <a:pt x="1744460" y="609093"/>
                          <a:pt x="1631659" y="548134"/>
                          <a:pt x="1481797" y="567687"/>
                        </a:cubicBezTo>
                        <a:cubicBezTo>
                          <a:pt x="1331935" y="587240"/>
                          <a:pt x="1240984" y="554086"/>
                          <a:pt x="1044857" y="567687"/>
                        </a:cubicBezTo>
                        <a:cubicBezTo>
                          <a:pt x="848730" y="581288"/>
                          <a:pt x="737202" y="510773"/>
                          <a:pt x="531927" y="567687"/>
                        </a:cubicBezTo>
                        <a:cubicBezTo>
                          <a:pt x="326652" y="624601"/>
                          <a:pt x="145623" y="534013"/>
                          <a:pt x="0" y="567687"/>
                        </a:cubicBezTo>
                        <a:cubicBezTo>
                          <a:pt x="-25333" y="304721"/>
                          <a:pt x="18081" y="21054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24DA9ACC-4ACA-EF4D-97BE-548C4F2F9569}"/>
              </a:ext>
            </a:extLst>
          </p:cNvPr>
          <p:cNvSpPr/>
          <p:nvPr/>
        </p:nvSpPr>
        <p:spPr>
          <a:xfrm>
            <a:off x="5188168" y="7582877"/>
            <a:ext cx="2172261" cy="138499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endParaRPr lang="fr-FR" sz="1400" dirty="0"/>
          </a:p>
          <a:p>
            <a:r>
              <a:rPr lang="fr-FR" sz="1400" dirty="0"/>
              <a:t>Jonathan :    06 07 13 07 98</a:t>
            </a:r>
          </a:p>
          <a:p>
            <a:r>
              <a:rPr lang="fr-FR" sz="1400" dirty="0"/>
              <a:t>Anthony :     06 83 54 18 78</a:t>
            </a:r>
          </a:p>
          <a:p>
            <a:r>
              <a:rPr lang="fr-FR" sz="1400" dirty="0"/>
              <a:t>Morgane :    06 72 23 91 71</a:t>
            </a:r>
          </a:p>
          <a:p>
            <a:r>
              <a:rPr lang="fr-FR" sz="1400" dirty="0"/>
              <a:t>Clémentine: 07 88 56 91 77</a:t>
            </a:r>
          </a:p>
          <a:p>
            <a:r>
              <a:rPr lang="fr-FR" sz="1400" dirty="0"/>
              <a:t>Julie:             06 23 51 02 36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1492573C-55B5-F241-87F6-AD315F2FA580}"/>
              </a:ext>
            </a:extLst>
          </p:cNvPr>
          <p:cNvGrpSpPr/>
          <p:nvPr/>
        </p:nvGrpSpPr>
        <p:grpSpPr>
          <a:xfrm>
            <a:off x="1061530" y="9491172"/>
            <a:ext cx="2874898" cy="369332"/>
            <a:chOff x="482146" y="4604820"/>
            <a:chExt cx="2874898" cy="369332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E6B204B-5B1C-394D-8E75-439DDA646F1D}"/>
                </a:ext>
              </a:extLst>
            </p:cNvPr>
            <p:cNvSpPr/>
            <p:nvPr/>
          </p:nvSpPr>
          <p:spPr>
            <a:xfrm>
              <a:off x="1094502" y="4604820"/>
              <a:ext cx="2262542" cy="3693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none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r>
                <a:rPr lang="fr-FR" dirty="0"/>
                <a:t>contact@mariagalia.fr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80DD225-44BC-044C-BA37-C63F2D85BA41}"/>
                </a:ext>
              </a:extLst>
            </p:cNvPr>
            <p:cNvSpPr/>
            <p:nvPr/>
          </p:nvSpPr>
          <p:spPr>
            <a:xfrm>
              <a:off x="482146" y="4604820"/>
              <a:ext cx="965329" cy="3693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ajor"/>
          </p:style>
          <p:txBody>
            <a:bodyPr wrap="none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</a:defRPr>
              </a:lvl1pPr>
              <a:lvl2pPr>
                <a:defRPr>
                  <a:latin typeface="+mj-lt"/>
                  <a:ea typeface="+mj-ea"/>
                  <a:cs typeface="+mj-cs"/>
                </a:defRPr>
              </a:lvl2pPr>
              <a:lvl3pPr>
                <a:defRPr>
                  <a:latin typeface="+mj-lt"/>
                  <a:ea typeface="+mj-ea"/>
                  <a:cs typeface="+mj-cs"/>
                </a:defRPr>
              </a:lvl3pPr>
              <a:lvl4pPr>
                <a:defRPr>
                  <a:latin typeface="+mj-lt"/>
                  <a:ea typeface="+mj-ea"/>
                  <a:cs typeface="+mj-cs"/>
                </a:defRPr>
              </a:lvl4pPr>
              <a:lvl5pPr>
                <a:defRPr>
                  <a:latin typeface="+mj-lt"/>
                  <a:ea typeface="+mj-ea"/>
                  <a:cs typeface="+mj-cs"/>
                </a:defRPr>
              </a:lvl5pPr>
              <a:lvl6pPr>
                <a:defRPr>
                  <a:latin typeface="+mj-lt"/>
                  <a:ea typeface="+mj-ea"/>
                  <a:cs typeface="+mj-cs"/>
                </a:defRPr>
              </a:lvl6pPr>
              <a:lvl7pPr>
                <a:defRPr>
                  <a:latin typeface="+mj-lt"/>
                  <a:ea typeface="+mj-ea"/>
                  <a:cs typeface="+mj-cs"/>
                </a:defRPr>
              </a:lvl7pPr>
              <a:lvl8pPr>
                <a:defRPr>
                  <a:latin typeface="+mj-lt"/>
                  <a:ea typeface="+mj-ea"/>
                  <a:cs typeface="+mj-cs"/>
                </a:defRPr>
              </a:lvl8pPr>
              <a:lvl9pPr>
                <a:defRPr>
                  <a:latin typeface="+mj-lt"/>
                  <a:ea typeface="+mj-ea"/>
                  <a:cs typeface="+mj-cs"/>
                </a:defRPr>
              </a:lvl9pPr>
            </a:lstStyle>
            <a:p>
              <a:r>
                <a:rPr lang="fr-FR" dirty="0"/>
                <a:t>mail :     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0DE6C32E-B7F9-BF45-BAE7-BB6A89E2335C}"/>
              </a:ext>
            </a:extLst>
          </p:cNvPr>
          <p:cNvSpPr/>
          <p:nvPr/>
        </p:nvSpPr>
        <p:spPr>
          <a:xfrm>
            <a:off x="1094653" y="10087814"/>
            <a:ext cx="1867499" cy="33855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fr-FR" sz="1600" dirty="0"/>
              <a:t>FAX : 02 14 62 06 53</a:t>
            </a:r>
          </a:p>
        </p:txBody>
      </p:sp>
      <p:sp>
        <p:nvSpPr>
          <p:cNvPr id="29" name="ZoneTexte 8">
            <a:extLst>
              <a:ext uri="{FF2B5EF4-FFF2-40B4-BE49-F238E27FC236}">
                <a16:creationId xmlns:a16="http://schemas.microsoft.com/office/drawing/2014/main" id="{900DAAF7-33D1-4B45-B8DC-C62D30DD1E94}"/>
              </a:ext>
            </a:extLst>
          </p:cNvPr>
          <p:cNvSpPr txBox="1"/>
          <p:nvPr/>
        </p:nvSpPr>
        <p:spPr>
          <a:xfrm>
            <a:off x="5546252" y="7532650"/>
            <a:ext cx="1225015" cy="33855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fr-FR" sz="1600" dirty="0">
                <a:latin typeface="Segoe Print" panose="02000800000000000000" pitchFamily="2" charset="0"/>
              </a:rPr>
              <a:t>Contacts :</a:t>
            </a:r>
            <a:endParaRPr lang="fr-FR" sz="1200" dirty="0">
              <a:latin typeface="Segoe Print" panose="02000800000000000000" pitchFamily="2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DF3F8BE-27D6-A24B-87CE-D3B0ACD2AA1D}"/>
              </a:ext>
            </a:extLst>
          </p:cNvPr>
          <p:cNvSpPr/>
          <p:nvPr/>
        </p:nvSpPr>
        <p:spPr>
          <a:xfrm>
            <a:off x="1061530" y="8912373"/>
            <a:ext cx="2608599" cy="3693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fr-FR" dirty="0"/>
              <a:t>ligne fixe :  02 23 51 02 36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6C9B94D-D30C-B94F-8A7B-D987C16FCCCA}"/>
              </a:ext>
            </a:extLst>
          </p:cNvPr>
          <p:cNvSpPr/>
          <p:nvPr/>
        </p:nvSpPr>
        <p:spPr>
          <a:xfrm>
            <a:off x="4972038" y="9128435"/>
            <a:ext cx="2604523" cy="138499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2000" dirty="0"/>
              <a:t>SARL L.DISTRIBUTION</a:t>
            </a:r>
          </a:p>
          <a:p>
            <a:pPr algn="ctr"/>
            <a:r>
              <a:rPr lang="fr-FR" sz="2000" dirty="0"/>
              <a:t>Z.A DES ESTUAIRES</a:t>
            </a:r>
          </a:p>
          <a:p>
            <a:pPr algn="ctr"/>
            <a:r>
              <a:rPr lang="fr-FR" sz="2000" dirty="0"/>
              <a:t>35133 ROMAGNE</a:t>
            </a:r>
          </a:p>
          <a:p>
            <a:pPr algn="ctr"/>
            <a:r>
              <a:rPr lang="fr-FR" sz="1200" dirty="0"/>
              <a:t>SARL AU CAPITAL 208000€</a:t>
            </a:r>
          </a:p>
          <a:p>
            <a:pPr algn="ctr"/>
            <a:r>
              <a:rPr lang="fr-FR" sz="1200" dirty="0"/>
              <a:t>SIRET 47814015500035</a:t>
            </a:r>
          </a:p>
        </p:txBody>
      </p:sp>
    </p:spTree>
    <p:extLst>
      <p:ext uri="{BB962C8B-B14F-4D97-AF65-F5344CB8AC3E}">
        <p14:creationId xmlns:p14="http://schemas.microsoft.com/office/powerpoint/2010/main" val="18626587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17305</TotalTime>
  <Words>118</Words>
  <Application>Microsoft Macintosh PowerPoint</Application>
  <PresentationFormat>Personnalisé</PresentationFormat>
  <Paragraphs>26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Segoe Print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daniel hugues</dc:creator>
  <cp:lastModifiedBy>daniel hugues</cp:lastModifiedBy>
  <cp:revision>76</cp:revision>
  <cp:lastPrinted>2021-07-17T11:24:24Z</cp:lastPrinted>
  <dcterms:created xsi:type="dcterms:W3CDTF">2020-12-28T13:37:36Z</dcterms:created>
  <dcterms:modified xsi:type="dcterms:W3CDTF">2021-07-21T15:11:18Z</dcterms:modified>
</cp:coreProperties>
</file>